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4" r:id="rId3"/>
    <p:sldId id="259" r:id="rId4"/>
    <p:sldId id="260" r:id="rId5"/>
    <p:sldId id="261" r:id="rId6"/>
    <p:sldId id="262" r:id="rId7"/>
    <p:sldId id="258" r:id="rId8"/>
    <p:sldId id="257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2F0292D-1797-49A5-8D2D-8D50C72EF3CC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/>
              <a:t>Me on the Map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7733" y="1227667"/>
            <a:ext cx="5943600" cy="539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085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Planet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We live in planet </a:t>
            </a:r>
            <a:r>
              <a:rPr lang="en-US" b="1" dirty="0" smtClean="0">
                <a:solidFill>
                  <a:srgbClr val="FF0000"/>
                </a:solidFill>
              </a:rPr>
              <a:t>Earth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5876" y="2872186"/>
            <a:ext cx="4240634" cy="29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0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43568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My Continent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33" y="1954162"/>
            <a:ext cx="6777317" cy="3508977"/>
          </a:xfrm>
        </p:spPr>
        <p:txBody>
          <a:bodyPr/>
          <a:lstStyle/>
          <a:p>
            <a:r>
              <a:rPr lang="en-US" b="1" dirty="0" smtClean="0"/>
              <a:t>Then, to find our continent we look at a world map. </a:t>
            </a:r>
            <a:r>
              <a:rPr lang="en-US" b="1" dirty="0"/>
              <a:t>O</a:t>
            </a:r>
            <a:r>
              <a:rPr lang="en-US" b="1" dirty="0" smtClean="0"/>
              <a:t>ur continent is </a:t>
            </a:r>
            <a:r>
              <a:rPr lang="en-US" b="1" dirty="0" smtClean="0">
                <a:solidFill>
                  <a:srgbClr val="FF0000"/>
                </a:solidFill>
              </a:rPr>
              <a:t>North America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533" y="3076377"/>
            <a:ext cx="6940276" cy="34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89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Country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2170664"/>
            <a:ext cx="7687733" cy="1216003"/>
          </a:xfrm>
        </p:spPr>
        <p:txBody>
          <a:bodyPr/>
          <a:lstStyle/>
          <a:p>
            <a:r>
              <a:rPr lang="en-US" b="1" dirty="0" smtClean="0"/>
              <a:t>Next, we look at a map to find our country:</a:t>
            </a:r>
          </a:p>
          <a:p>
            <a:pPr marL="6858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United States of America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4133" y="3059108"/>
            <a:ext cx="5300133" cy="347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8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Then, we look at the map of our country (USA) to find our state: </a:t>
            </a:r>
            <a:r>
              <a:rPr lang="en-US" b="1" dirty="0" smtClean="0">
                <a:solidFill>
                  <a:srgbClr val="FF0000"/>
                </a:solidFill>
              </a:rPr>
              <a:t>Nevada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067" y="3445442"/>
            <a:ext cx="3639152" cy="2387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7868" y="3242242"/>
            <a:ext cx="2078229" cy="288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8997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My City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31997"/>
            <a:ext cx="6777317" cy="3508977"/>
          </a:xfrm>
        </p:spPr>
        <p:txBody>
          <a:bodyPr/>
          <a:lstStyle/>
          <a:p>
            <a:r>
              <a:rPr lang="en-US" b="1" dirty="0" smtClean="0"/>
              <a:t>Next, we look at our state map to find our city: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Las Vegas or Henderson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667" y="2755475"/>
            <a:ext cx="6062133" cy="372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22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City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city is the place that we live in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490" y="3141134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2509" y="2977722"/>
            <a:ext cx="2775224" cy="262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377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Street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On the city map you find your street that tells you where your house is 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367" y="3165629"/>
            <a:ext cx="26670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1468" y="3165629"/>
            <a:ext cx="2348966" cy="242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3362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 your house, you find your room. That is where we will find you!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6065" y="3165629"/>
            <a:ext cx="4699001" cy="32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7314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39</TotalTime>
  <Words>137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Me on the Map</vt:lpstr>
      <vt:lpstr>My Planet</vt:lpstr>
      <vt:lpstr>My Continent </vt:lpstr>
      <vt:lpstr>My Country</vt:lpstr>
      <vt:lpstr>My State</vt:lpstr>
      <vt:lpstr>My City </vt:lpstr>
      <vt:lpstr>My City </vt:lpstr>
      <vt:lpstr>My Street </vt:lpstr>
      <vt:lpstr>My house</vt:lpstr>
    </vt:vector>
  </TitlesOfParts>
  <Company>CSULB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 on the Map</dc:title>
  <dc:creator>Mayra Claros</dc:creator>
  <cp:lastModifiedBy>Ray Mark Solomon</cp:lastModifiedBy>
  <cp:revision>4</cp:revision>
  <dcterms:created xsi:type="dcterms:W3CDTF">2012-10-15T01:50:36Z</dcterms:created>
  <dcterms:modified xsi:type="dcterms:W3CDTF">2013-07-01T03:54:48Z</dcterms:modified>
</cp:coreProperties>
</file>